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376cff57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3376cff57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1_사용자 지정 레이아웃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46853" y="1977684"/>
            <a:ext cx="84504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000"/>
              <a:buFont typeface="Gulimche"/>
              <a:buNone/>
              <a:defRPr sz="7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t="14358" b="11131"/>
          <a:stretch/>
        </p:blipFill>
        <p:spPr>
          <a:xfrm>
            <a:off x="-30325" y="0"/>
            <a:ext cx="9204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">
  <p:cSld name="제목 슬라이드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t="10095" b="1490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179512" y="1816537"/>
            <a:ext cx="87849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400"/>
              <a:buFont typeface="Gulimche"/>
              <a:buNone/>
              <a:defRPr sz="54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S" type="blank">
  <p:cSld name="BLANK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5" cy="51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BLANK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l="10857" t="4404" b="4413"/>
          <a:stretch/>
        </p:blipFill>
        <p:spPr>
          <a:xfrm flipH="1">
            <a:off x="3" y="2261375"/>
            <a:ext cx="9143997" cy="28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1" y="4822058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37325" rIns="74675" bIns="373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4" y="4822058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37325" rIns="74675" bIns="373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7" y="4822058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75" tIns="37325" rIns="74675" bIns="37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ÓPICOS 2">
  <p:cSld name="제목 및 내용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t="5717" b="17222"/>
          <a:stretch/>
        </p:blipFill>
        <p:spPr>
          <a:xfrm>
            <a:off x="0" y="0"/>
            <a:ext cx="9144000" cy="52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457200" y="4875626"/>
            <a:ext cx="213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124200" y="4875626"/>
            <a:ext cx="2895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553200" y="4875626"/>
            <a:ext cx="213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95536" y="951570"/>
            <a:ext cx="84024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95536" y="141480"/>
            <a:ext cx="7661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None/>
              <a:defRPr sz="2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">
  <p:cSld name="구역 머리글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2">
            <a:alphaModFix/>
          </a:blip>
          <a:srcRect t="2499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ÓPICOS">
  <p:cSld name="사용자 지정 레이아웃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t="5039" b="1996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395536" y="141480"/>
            <a:ext cx="7661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None/>
              <a:defRPr sz="25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95536" y="951570"/>
            <a:ext cx="84024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14270"/>
            <a:ext cx="8229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algun Gothic"/>
              <a:buNone/>
              <a:defRPr sz="35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796516"/>
            <a:ext cx="8229600" cy="3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822047"/>
            <a:ext cx="28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822047"/>
            <a:ext cx="2133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 amt="70000"/>
          </a:blip>
          <a:srcRect t="31567"/>
          <a:stretch/>
        </p:blipFill>
        <p:spPr>
          <a:xfrm>
            <a:off x="0" y="-42625"/>
            <a:ext cx="9144003" cy="20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/>
          <p:nvPr/>
        </p:nvSpPr>
        <p:spPr>
          <a:xfrm rot="10800000">
            <a:off x="-5550" y="-42625"/>
            <a:ext cx="9155100" cy="7714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9AFC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1561492" y="268775"/>
            <a:ext cx="60210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6 Fases do PEA Pescarte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22"/>
          <p:cNvGrpSpPr/>
          <p:nvPr/>
        </p:nvGrpSpPr>
        <p:grpSpPr>
          <a:xfrm>
            <a:off x="0" y="963039"/>
            <a:ext cx="1907435" cy="3217636"/>
            <a:chOff x="0" y="1189989"/>
            <a:chExt cx="2214600" cy="3217636"/>
          </a:xfrm>
        </p:grpSpPr>
        <p:sp>
          <p:nvSpPr>
            <p:cNvPr id="111" name="Google Shape;111;p22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FFC13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1ª Fase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2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 e formação dos Grupos Gestores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2"/>
          <p:cNvGrpSpPr/>
          <p:nvPr/>
        </p:nvGrpSpPr>
        <p:grpSpPr>
          <a:xfrm>
            <a:off x="1583349" y="962825"/>
            <a:ext cx="1777723" cy="3217850"/>
            <a:chOff x="1838325" y="1189775"/>
            <a:chExt cx="2064000" cy="3217850"/>
          </a:xfrm>
        </p:grpSpPr>
        <p:sp>
          <p:nvSpPr>
            <p:cNvPr id="114" name="Google Shape;114;p22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FAA5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2ª Fase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2"/>
            <p:cNvSpPr txBox="1"/>
            <p:nvPr/>
          </p:nvSpPr>
          <p:spPr>
            <a:xfrm>
              <a:off x="1977592" y="2057125"/>
              <a:ext cx="17037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educativa, escolha e planejamento dos PGTR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2"/>
          <p:cNvGrpSpPr/>
          <p:nvPr/>
        </p:nvGrpSpPr>
        <p:grpSpPr>
          <a:xfrm>
            <a:off x="3028977" y="962825"/>
            <a:ext cx="1777723" cy="3217850"/>
            <a:chOff x="3516750" y="1189775"/>
            <a:chExt cx="2064000" cy="3217850"/>
          </a:xfrm>
        </p:grpSpPr>
        <p:sp>
          <p:nvSpPr>
            <p:cNvPr id="117" name="Google Shape;117;p22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FC95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3ª Fase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2"/>
            <p:cNvSpPr txBox="1"/>
            <p:nvPr/>
          </p:nvSpPr>
          <p:spPr>
            <a:xfrm>
              <a:off x="3661544" y="2057125"/>
              <a:ext cx="17802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educativa, implantação dos PGTR escolhidos e início da atividade produtiva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22"/>
          <p:cNvGrpSpPr/>
          <p:nvPr/>
        </p:nvGrpSpPr>
        <p:grpSpPr>
          <a:xfrm>
            <a:off x="4474756" y="962825"/>
            <a:ext cx="1777723" cy="3217850"/>
            <a:chOff x="5195350" y="1189775"/>
            <a:chExt cx="2064000" cy="3217850"/>
          </a:xfrm>
        </p:grpSpPr>
        <p:sp>
          <p:nvSpPr>
            <p:cNvPr id="120" name="Google Shape;120;p22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F68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4ª Fase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2"/>
            <p:cNvSpPr txBox="1"/>
            <p:nvPr/>
          </p:nvSpPr>
          <p:spPr>
            <a:xfrm>
              <a:off x="5365799" y="2057125"/>
              <a:ext cx="18162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educativa, construção coletiva e dialógica de habilidades sócio democráticas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27869E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2"/>
          <p:cNvGrpSpPr/>
          <p:nvPr/>
        </p:nvGrpSpPr>
        <p:grpSpPr>
          <a:xfrm>
            <a:off x="5920599" y="962825"/>
            <a:ext cx="1777723" cy="3217850"/>
            <a:chOff x="6874025" y="1189775"/>
            <a:chExt cx="2064000" cy="3217850"/>
          </a:xfrm>
        </p:grpSpPr>
        <p:sp>
          <p:nvSpPr>
            <p:cNvPr id="123" name="Google Shape;123;p22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F37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5ª Fase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2"/>
            <p:cNvSpPr txBox="1"/>
            <p:nvPr/>
          </p:nvSpPr>
          <p:spPr>
            <a:xfrm>
              <a:off x="7129716" y="2057125"/>
              <a:ext cx="17328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educativa, construção coletiva e dialógica de habilidades administrativas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2"/>
          <p:cNvGrpSpPr/>
          <p:nvPr/>
        </p:nvGrpSpPr>
        <p:grpSpPr>
          <a:xfrm>
            <a:off x="7366171" y="962825"/>
            <a:ext cx="1777723" cy="3217850"/>
            <a:chOff x="6874025" y="1189775"/>
            <a:chExt cx="2064000" cy="3217850"/>
          </a:xfrm>
        </p:grpSpPr>
        <p:sp>
          <p:nvSpPr>
            <p:cNvPr id="126" name="Google Shape;126;p22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F15D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6ª Fase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2"/>
            <p:cNvSpPr txBox="1"/>
            <p:nvPr/>
          </p:nvSpPr>
          <p:spPr>
            <a:xfrm>
              <a:off x="7155726" y="2057125"/>
              <a:ext cx="1680600" cy="2350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Mobilização, organização dos sujeitos da ação educativa, consolidação e emancipação dos processos de desenvolvimento organizativo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175" y="4462776"/>
            <a:ext cx="7743649" cy="6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NCIP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2C3C7"/>
      </a:accent5>
      <a:accent6>
        <a:srgbClr val="F6B26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Apresentação na tela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Gulimche</vt:lpstr>
      <vt:lpstr>Malgun Gothic</vt:lpstr>
      <vt:lpstr>Arial</vt:lpstr>
      <vt:lpstr>Calibri</vt:lpstr>
      <vt:lpstr>PRINCIPAL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Monica Casarin</cp:lastModifiedBy>
  <cp:revision>2</cp:revision>
  <dcterms:modified xsi:type="dcterms:W3CDTF">2022-06-18T15:00:47Z</dcterms:modified>
</cp:coreProperties>
</file>