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sldIdLst>
    <p:sldId id="258" r:id="rId5"/>
    <p:sldId id="286" r:id="rId6"/>
    <p:sldId id="278" r:id="rId7"/>
    <p:sldId id="298" r:id="rId8"/>
    <p:sldId id="285" r:id="rId9"/>
    <p:sldId id="261" r:id="rId10"/>
    <p:sldId id="256" r:id="rId11"/>
    <p:sldId id="279" r:id="rId12"/>
    <p:sldId id="296" r:id="rId13"/>
    <p:sldId id="301" r:id="rId14"/>
    <p:sldId id="297" r:id="rId15"/>
    <p:sldId id="299" r:id="rId16"/>
    <p:sldId id="287" r:id="rId17"/>
    <p:sldId id="295" r:id="rId18"/>
    <p:sldId id="277" r:id="rId19"/>
    <p:sldId id="288" r:id="rId20"/>
    <p:sldId id="289" r:id="rId21"/>
    <p:sldId id="303" r:id="rId22"/>
    <p:sldId id="290" r:id="rId23"/>
    <p:sldId id="294" r:id="rId24"/>
    <p:sldId id="260" r:id="rId25"/>
    <p:sldId id="265" r:id="rId26"/>
    <p:sldId id="293" r:id="rId27"/>
    <p:sldId id="291" r:id="rId28"/>
    <p:sldId id="292" r:id="rId29"/>
    <p:sldId id="300" r:id="rId30"/>
    <p:sldId id="302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8606A6-D518-7AB2-1238-493C21421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EC3D9E-8114-AE30-71A9-BC31AE5EE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F95698-3EE2-EEC6-1339-49AEA005F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9581-6489-40EC-917F-0725C98C9EF0}" type="datetimeFigureOut">
              <a:rPr lang="pt-BR" smtClean="0"/>
              <a:t>08/06/2022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687008-2EB1-0526-DBDF-D8DCD55F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05C53F-7E1D-435A-BE32-8062006C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BCBB-7E5A-42A5-A323-6ED78B2DDA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478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174523-9553-4ACF-3A30-AA7678842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8DCCC50-B53B-6F4F-C19B-9AFFB34FB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FB5F20-805B-D3FF-8B83-ADDE6CF32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9581-6489-40EC-917F-0725C98C9EF0}" type="datetimeFigureOut">
              <a:rPr lang="pt-BR" smtClean="0"/>
              <a:t>08/06/2022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6EE008-C350-47AA-729D-2B423548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D826FE-FDD1-A093-8EF9-E974B7E9A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BCBB-7E5A-42A5-A323-6ED78B2DDA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015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43148C9-AD37-CF8C-A4E5-C8A51FA02B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72FDC8C-35E5-5CEF-6E36-C95504E3B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A5FC13-F434-3511-F303-8F42257E7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9581-6489-40EC-917F-0725C98C9EF0}" type="datetimeFigureOut">
              <a:rPr lang="pt-BR" smtClean="0"/>
              <a:t>08/06/2022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8D534C-3827-3494-7AC7-3ED17D4B6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466C72-F88C-683E-D754-6A7AF84CB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BCBB-7E5A-42A5-A323-6ED78B2DDA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047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706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subTitle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7247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665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885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406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subTitle"/>
          </p:nvPr>
        </p:nvSpPr>
        <p:spPr>
          <a:xfrm>
            <a:off x="1684320" y="2152320"/>
            <a:ext cx="3710880" cy="2431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809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359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23232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534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A63182-DA08-5880-2A68-5BEB5707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3FF000-180A-3B96-2A4C-B44E9BBC5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9792B8-CB42-9E70-BCAD-146C93B6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9581-6489-40EC-917F-0725C98C9EF0}" type="datetimeFigureOut">
              <a:rPr lang="pt-BR" smtClean="0"/>
              <a:t>08/06/2022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9A91FC-D9E2-736A-3AE4-E93526ED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B51567-DAF9-A26A-32BD-1ABBEBBE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BCBB-7E5A-42A5-A323-6ED78B2DDA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51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6942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609600" y="368256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6147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5"/>
          <p:cNvSpPr>
            <a:spLocks noGrp="1"/>
          </p:cNvSpPr>
          <p:nvPr>
            <p:ph type="body"/>
          </p:nvPr>
        </p:nvSpPr>
        <p:spPr>
          <a:xfrm>
            <a:off x="623232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1876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431952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802944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5"/>
          <p:cNvSpPr>
            <a:spLocks noGrp="1"/>
          </p:cNvSpPr>
          <p:nvPr>
            <p:ph type="body"/>
          </p:nvPr>
        </p:nvSpPr>
        <p:spPr>
          <a:xfrm>
            <a:off x="60960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6"/>
          <p:cNvSpPr>
            <a:spLocks noGrp="1"/>
          </p:cNvSpPr>
          <p:nvPr>
            <p:ph type="body"/>
          </p:nvPr>
        </p:nvSpPr>
        <p:spPr>
          <a:xfrm>
            <a:off x="431952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7"/>
          <p:cNvSpPr>
            <a:spLocks noGrp="1"/>
          </p:cNvSpPr>
          <p:nvPr>
            <p:ph type="body"/>
          </p:nvPr>
        </p:nvSpPr>
        <p:spPr>
          <a:xfrm>
            <a:off x="802944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7417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145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subTitle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8732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86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6877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9071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subTitle"/>
          </p:nvPr>
        </p:nvSpPr>
        <p:spPr>
          <a:xfrm>
            <a:off x="1684320" y="2152320"/>
            <a:ext cx="3710880" cy="2431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8850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81239-6867-D606-76A9-104D2D86B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17D7292-69F8-EA54-05DF-B97CBA064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A1A93B-3172-3B2B-9883-658E35B22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9581-6489-40EC-917F-0725C98C9EF0}" type="datetimeFigureOut">
              <a:rPr lang="pt-BR" smtClean="0"/>
              <a:t>08/06/2022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3091F7-9411-48E0-00A2-713CAABE7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F9CF5B-76B6-7030-A56C-EB10917C9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BCBB-7E5A-42A5-A323-6ED78B2DDA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0147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761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 type="body"/>
          </p:nvPr>
        </p:nvSpPr>
        <p:spPr>
          <a:xfrm>
            <a:off x="623232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8855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7483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body"/>
          </p:nvPr>
        </p:nvSpPr>
        <p:spPr>
          <a:xfrm>
            <a:off x="609600" y="368256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165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5"/>
          <p:cNvSpPr>
            <a:spLocks noGrp="1"/>
          </p:cNvSpPr>
          <p:nvPr>
            <p:ph type="body"/>
          </p:nvPr>
        </p:nvSpPr>
        <p:spPr>
          <a:xfrm>
            <a:off x="623232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8777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PlaceHolder 3"/>
          <p:cNvSpPr>
            <a:spLocks noGrp="1"/>
          </p:cNvSpPr>
          <p:nvPr>
            <p:ph type="body"/>
          </p:nvPr>
        </p:nvSpPr>
        <p:spPr>
          <a:xfrm>
            <a:off x="431952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4"/>
          <p:cNvSpPr>
            <a:spLocks noGrp="1"/>
          </p:cNvSpPr>
          <p:nvPr>
            <p:ph type="body"/>
          </p:nvPr>
        </p:nvSpPr>
        <p:spPr>
          <a:xfrm>
            <a:off x="802944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5"/>
          <p:cNvSpPr>
            <a:spLocks noGrp="1"/>
          </p:cNvSpPr>
          <p:nvPr>
            <p:ph type="body"/>
          </p:nvPr>
        </p:nvSpPr>
        <p:spPr>
          <a:xfrm>
            <a:off x="60960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6"/>
          <p:cNvSpPr>
            <a:spLocks noGrp="1"/>
          </p:cNvSpPr>
          <p:nvPr>
            <p:ph type="body"/>
          </p:nvPr>
        </p:nvSpPr>
        <p:spPr>
          <a:xfrm>
            <a:off x="431952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7"/>
          <p:cNvSpPr>
            <a:spLocks noGrp="1"/>
          </p:cNvSpPr>
          <p:nvPr>
            <p:ph type="body"/>
          </p:nvPr>
        </p:nvSpPr>
        <p:spPr>
          <a:xfrm>
            <a:off x="802944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525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91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subTitle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0270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408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68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C7BFD0-E2D2-EDF0-F0FB-B2AE6D210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EACE40-99C7-B358-BA71-C4B5DD190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C2CB407-B5E0-83C1-F7CD-FF1BE3D16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0DFAA54-AA1E-E35D-CAED-E92D55C0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9581-6489-40EC-917F-0725C98C9EF0}" type="datetimeFigureOut">
              <a:rPr lang="pt-BR" smtClean="0"/>
              <a:t>08/06/2022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9E4E9C0-4966-9C1B-1A95-CA70BCB01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E3311E0-CE1E-1280-E78C-4F58C090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BCBB-7E5A-42A5-A323-6ED78B2DDA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0971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50064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subTitle"/>
          </p:nvPr>
        </p:nvSpPr>
        <p:spPr>
          <a:xfrm>
            <a:off x="1684320" y="2152320"/>
            <a:ext cx="3710880" cy="2431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8949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802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body"/>
          </p:nvPr>
        </p:nvSpPr>
        <p:spPr>
          <a:xfrm>
            <a:off x="623232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481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633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609600" y="368256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1297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5"/>
          <p:cNvSpPr>
            <a:spLocks noGrp="1"/>
          </p:cNvSpPr>
          <p:nvPr>
            <p:ph type="body"/>
          </p:nvPr>
        </p:nvSpPr>
        <p:spPr>
          <a:xfrm>
            <a:off x="623232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15922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1684320" y="2152320"/>
            <a:ext cx="3710880" cy="524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31952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802944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60960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6"/>
          <p:cNvSpPr>
            <a:spLocks noGrp="1"/>
          </p:cNvSpPr>
          <p:nvPr>
            <p:ph type="body"/>
          </p:nvPr>
        </p:nvSpPr>
        <p:spPr>
          <a:xfrm>
            <a:off x="431952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7"/>
          <p:cNvSpPr>
            <a:spLocks noGrp="1"/>
          </p:cNvSpPr>
          <p:nvPr>
            <p:ph type="body"/>
          </p:nvPr>
        </p:nvSpPr>
        <p:spPr>
          <a:xfrm>
            <a:off x="802944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8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8802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2EA261-5993-8B2A-E443-22D0BCF4A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D88FF73-8B9F-8866-4FFC-0E5DA0DFF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EA261F-DCF8-C11E-B009-1C949E422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7BA96A6-1533-66C7-F494-0C6D2088DC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0150DCF-A974-9121-4BEA-6EDA874F2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CE6F992-591B-8D5D-2FFC-5863733E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9581-6489-40EC-917F-0725C98C9EF0}" type="datetimeFigureOut">
              <a:rPr lang="pt-BR" smtClean="0"/>
              <a:t>08/06/2022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B6A3BBE-4B95-7B86-192D-DE80EAE8E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9B1BEBB-AA7B-0FCE-0465-03F5F52D4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BCBB-7E5A-42A5-A323-6ED78B2DDA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336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20D49B-B546-EDF3-2841-D9B8B28FF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CD6B7E4-7F9E-8EF0-2A58-5B604B534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9581-6489-40EC-917F-0725C98C9EF0}" type="datetimeFigureOut">
              <a:rPr lang="pt-BR" smtClean="0"/>
              <a:t>08/06/2022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1B26AE3-02A1-7A16-2334-1442D908A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4C28757-A1F8-3172-FF5E-1B4B22DEF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BCBB-7E5A-42A5-A323-6ED78B2DDA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3070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257B23A-FC3D-6E97-68CD-181AA0C27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9581-6489-40EC-917F-0725C98C9EF0}" type="datetimeFigureOut">
              <a:rPr lang="pt-BR" smtClean="0"/>
              <a:t>08/06/2022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CF5E915-7741-E1A6-5D74-7C2F62994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A1DE195-1D1F-71B0-51F6-F8A126630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BCBB-7E5A-42A5-A323-6ED78B2DDA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138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0554B-A07B-7DF6-6C65-D9567D17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7FDF88-B168-C420-3044-573AD12D9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AB5934C-4E21-189F-8068-78BCB9FBE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DD5B35B-D830-7C63-DEAE-DC093CA8A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9581-6489-40EC-917F-0725C98C9EF0}" type="datetimeFigureOut">
              <a:rPr lang="pt-BR" smtClean="0"/>
              <a:t>08/06/2022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A5C1159-4AA7-5A55-8ECB-7921D117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6AF93D-1D31-BF4C-2458-19487B6CD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BCBB-7E5A-42A5-A323-6ED78B2DDA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92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44691-A898-6D80-83FB-1147BC9C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6F84EE-3374-9208-CCC6-472924E2B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BA2267-71B0-99EA-FC69-DD7A49F95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CDC0BC0-4785-9DF4-1EA9-9182EF398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9581-6489-40EC-917F-0725C98C9EF0}" type="datetimeFigureOut">
              <a:rPr lang="pt-BR" smtClean="0"/>
              <a:t>08/06/2022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5466C34-1C3E-A92D-EBDB-EE0ACC4E1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A0F109F-76E4-F126-7DC0-15EA75A78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BCBB-7E5A-42A5-A323-6ED78B2DDA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07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4FDE6CB-16B6-4E2F-95C7-E97CD67DC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EF1585-95EE-58BF-4491-CC3A87B29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4985CA-FC23-CCAB-9094-E71C2C0CE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19581-6489-40EC-917F-0725C98C9EF0}" type="datetimeFigureOut">
              <a:rPr lang="pt-BR" smtClean="0"/>
              <a:t>08/06/2022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42EC60-55DA-DF2D-39E9-EFFABEF3C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D486CD-E207-F576-68B6-CECE2413B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EBCBB-7E5A-42A5-A323-6ED78B2DDA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612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373440" y="2133600"/>
            <a:ext cx="4255200" cy="769920"/>
          </a:xfrm>
          <a:prstGeom prst="rect">
            <a:avLst/>
          </a:prstGeom>
        </p:spPr>
        <p:txBody>
          <a:bodyPr tIns="91440" bIns="91440" anchor="b"/>
          <a:lstStyle/>
          <a:p>
            <a:r>
              <a:rPr lang="pt-BR" sz="1867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198" name="PlaceHolder 2"/>
          <p:cNvSpPr>
            <a:spLocks noGrp="1"/>
          </p:cNvSpPr>
          <p:nvPr>
            <p:ph type="title"/>
          </p:nvPr>
        </p:nvSpPr>
        <p:spPr>
          <a:xfrm>
            <a:off x="6373440" y="4479360"/>
            <a:ext cx="4255200" cy="769920"/>
          </a:xfrm>
          <a:prstGeom prst="rect">
            <a:avLst/>
          </a:prstGeom>
        </p:spPr>
        <p:txBody>
          <a:bodyPr tIns="91440" bIns="91440" anchor="b"/>
          <a:lstStyle/>
          <a:p>
            <a:r>
              <a:rPr lang="pt-BR" sz="1867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199" name="PlaceHolder 3"/>
          <p:cNvSpPr>
            <a:spLocks noGrp="1"/>
          </p:cNvSpPr>
          <p:nvPr>
            <p:ph type="title"/>
          </p:nvPr>
        </p:nvSpPr>
        <p:spPr>
          <a:xfrm>
            <a:off x="1894560" y="452640"/>
            <a:ext cx="8402400" cy="769920"/>
          </a:xfrm>
          <a:prstGeom prst="rect">
            <a:avLst/>
          </a:prstGeom>
        </p:spPr>
        <p:txBody>
          <a:bodyPr tIns="91440" bIns="91440" anchor="b"/>
          <a:lstStyle/>
          <a:p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200" name="PlaceHolder 4"/>
          <p:cNvSpPr>
            <a:spLocks noGrp="1"/>
          </p:cNvSpPr>
          <p:nvPr>
            <p:ph type="title"/>
          </p:nvPr>
        </p:nvSpPr>
        <p:spPr>
          <a:xfrm>
            <a:off x="1562880" y="2133600"/>
            <a:ext cx="4255200" cy="769920"/>
          </a:xfrm>
          <a:prstGeom prst="rect">
            <a:avLst/>
          </a:prstGeom>
        </p:spPr>
        <p:txBody>
          <a:bodyPr tIns="91440" bIns="91440" anchor="b"/>
          <a:lstStyle/>
          <a:p>
            <a:r>
              <a:rPr lang="pt-BR" sz="1867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201" name="PlaceHolder 5"/>
          <p:cNvSpPr>
            <a:spLocks noGrp="1"/>
          </p:cNvSpPr>
          <p:nvPr>
            <p:ph type="title"/>
          </p:nvPr>
        </p:nvSpPr>
        <p:spPr>
          <a:xfrm>
            <a:off x="1562880" y="4479360"/>
            <a:ext cx="4255200" cy="769920"/>
          </a:xfrm>
          <a:prstGeom prst="rect">
            <a:avLst/>
          </a:prstGeom>
        </p:spPr>
        <p:txBody>
          <a:bodyPr tIns="91440" bIns="91440" anchor="b"/>
          <a:lstStyle/>
          <a:p>
            <a:r>
              <a:rPr lang="pt-BR" sz="1867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202" name="PlaceHolder 6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67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1151971" lvl="1" indent="-431989">
              <a:spcBef>
                <a:spcPts val="151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67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727957" lvl="2" indent="-383990">
              <a:spcBef>
                <a:spcPts val="11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67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2303942" lvl="3" indent="-287993">
              <a:spcBef>
                <a:spcPts val="75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67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879928" lvl="4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667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3455914" lvl="5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667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4031899" lvl="6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667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  <p:extLst>
      <p:ext uri="{BB962C8B-B14F-4D97-AF65-F5344CB8AC3E}">
        <p14:creationId xmlns:p14="http://schemas.microsoft.com/office/powerpoint/2010/main" val="21691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/>
    <p:bodyStyle>
      <a:lvl1pPr marL="575986" indent="-431989">
        <a:spcBef>
          <a:spcPts val="1889"/>
        </a:spcBef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1894560" y="452640"/>
            <a:ext cx="8402400" cy="769920"/>
          </a:xfrm>
          <a:prstGeom prst="rect">
            <a:avLst/>
          </a:prstGeom>
        </p:spPr>
        <p:txBody>
          <a:bodyPr tIns="91440" bIns="91440" anchor="b"/>
          <a:lstStyle/>
          <a:p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67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1151971" lvl="1" indent="-431989">
              <a:spcBef>
                <a:spcPts val="151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67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727957" lvl="2" indent="-383990">
              <a:spcBef>
                <a:spcPts val="11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67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2303942" lvl="3" indent="-287993">
              <a:spcBef>
                <a:spcPts val="75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67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879928" lvl="4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667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3455914" lvl="5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667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4031899" lvl="6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667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  <p:extLst>
      <p:ext uri="{BB962C8B-B14F-4D97-AF65-F5344CB8AC3E}">
        <p14:creationId xmlns:p14="http://schemas.microsoft.com/office/powerpoint/2010/main" val="236169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/>
    <p:bodyStyle>
      <a:lvl1pPr marL="575986" indent="-431989">
        <a:spcBef>
          <a:spcPts val="1889"/>
        </a:spcBef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7356000" y="2510400"/>
            <a:ext cx="3546240" cy="769920"/>
          </a:xfrm>
          <a:prstGeom prst="rect">
            <a:avLst/>
          </a:prstGeom>
        </p:spPr>
        <p:txBody>
          <a:bodyPr tIns="91440" bIns="91440" anchor="b"/>
          <a:lstStyle/>
          <a:p>
            <a:r>
              <a:rPr lang="pt-BR" sz="40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67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1151971" lvl="1" indent="-431989">
              <a:spcBef>
                <a:spcPts val="151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67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727957" lvl="2" indent="-383990">
              <a:spcBef>
                <a:spcPts val="11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67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2303942" lvl="3" indent="-287993">
              <a:spcBef>
                <a:spcPts val="75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67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879928" lvl="4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667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3455914" lvl="5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667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4031899" lvl="6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667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  <p:extLst>
      <p:ext uri="{BB962C8B-B14F-4D97-AF65-F5344CB8AC3E}">
        <p14:creationId xmlns:p14="http://schemas.microsoft.com/office/powerpoint/2010/main" val="257220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/>
    <p:bodyStyle>
      <a:lvl1pPr marL="575986" indent="-431989">
        <a:spcBef>
          <a:spcPts val="1889"/>
        </a:spcBef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40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0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2658847-7444-2D30-36B5-74E4B6959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672" y="287482"/>
            <a:ext cx="6283036" cy="628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38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6BAB586-06AF-D618-8760-0B2B0AD507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836" y="176645"/>
            <a:ext cx="4336473" cy="650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93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D75DE79-2DEC-2038-B1C8-4F43382791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811" y="0"/>
            <a:ext cx="8158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47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F189065-12B7-5F88-7C71-D9B2FC8B80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18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97D84AB-BFC0-169D-AE56-CDE3B933C6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54" y="928255"/>
            <a:ext cx="6668653" cy="50014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0CF9880-45CF-3C41-BA3A-8E9D848CEA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27223" y="999259"/>
            <a:ext cx="6109855" cy="458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7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496A531-CE08-00E1-9224-C010C4B736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05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0" name="Group 1"/>
          <p:cNvGrpSpPr/>
          <p:nvPr/>
        </p:nvGrpSpPr>
        <p:grpSpPr>
          <a:xfrm>
            <a:off x="416640" y="182880"/>
            <a:ext cx="11555040" cy="6435360"/>
            <a:chOff x="312480" y="137160"/>
            <a:chExt cx="8666280" cy="4826520"/>
          </a:xfrm>
        </p:grpSpPr>
        <p:pic>
          <p:nvPicPr>
            <p:cNvPr id="741" name="Google Shape;193;p27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5400000" flipH="1">
              <a:off x="7157880" y="3240"/>
              <a:ext cx="1686960" cy="1954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2" name="Google Shape;194;p2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259" t="-11459" r="-8259" b="-11459"/>
            <a:stretch/>
          </p:blipFill>
          <p:spPr>
            <a:xfrm rot="10800000">
              <a:off x="366840" y="673200"/>
              <a:ext cx="998640" cy="614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3" name="Google Shape;195;p2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2579000">
              <a:off x="8065800" y="3831480"/>
              <a:ext cx="528120" cy="1071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4" name="Google Shape;196;p2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311000">
              <a:off x="574560" y="3034800"/>
              <a:ext cx="767880" cy="15580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54" name="Google Shape;206;p2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823" r="-15823"/>
          <a:stretch/>
        </p:blipFill>
        <p:spPr>
          <a:xfrm>
            <a:off x="9352053" y="164637"/>
            <a:ext cx="1351200" cy="929280"/>
          </a:xfrm>
          <a:prstGeom prst="rect">
            <a:avLst/>
          </a:prstGeom>
          <a:ln>
            <a:noFill/>
          </a:ln>
        </p:spPr>
      </p:pic>
      <p:pic>
        <p:nvPicPr>
          <p:cNvPr id="755" name="Google Shape;207;p27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76" r="-10976"/>
          <a:stretch/>
        </p:blipFill>
        <p:spPr>
          <a:xfrm>
            <a:off x="1587024" y="5928720"/>
            <a:ext cx="1351200" cy="929280"/>
          </a:xfrm>
          <a:prstGeom prst="rect">
            <a:avLst/>
          </a:prstGeom>
          <a:ln>
            <a:noFill/>
          </a:ln>
        </p:spPr>
      </p:pic>
      <p:pic>
        <p:nvPicPr>
          <p:cNvPr id="756" name="Google Shape;208;p27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91" r="-19179"/>
          <a:stretch/>
        </p:blipFill>
        <p:spPr>
          <a:xfrm>
            <a:off x="235824" y="5953069"/>
            <a:ext cx="1351200" cy="929760"/>
          </a:xfrm>
          <a:prstGeom prst="rect">
            <a:avLst/>
          </a:prstGeom>
          <a:ln>
            <a:noFill/>
          </a:ln>
        </p:spPr>
      </p:pic>
      <p:pic>
        <p:nvPicPr>
          <p:cNvPr id="757" name="Google Shape;209;p27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14" r="-12327"/>
          <a:stretch/>
        </p:blipFill>
        <p:spPr>
          <a:xfrm>
            <a:off x="928832" y="5949051"/>
            <a:ext cx="1351200" cy="929280"/>
          </a:xfrm>
          <a:prstGeom prst="rect">
            <a:avLst/>
          </a:prstGeom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989" y="410384"/>
            <a:ext cx="8940492" cy="595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1715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50FC11F-4787-B1AE-194B-1CE7D55374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309" y="166254"/>
            <a:ext cx="8700655" cy="65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0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9009699-29EB-8437-6229-8F78A2B7F3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109" y="290945"/>
            <a:ext cx="8368145" cy="62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73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C05D862-3852-FF90-3E2B-11CFFD3F7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15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93C3FC-B4F1-83A3-FDB6-7B839AEDD5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9A771E6-409E-887F-A2F0-15AA99AD32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73991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69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77DB75-50E8-8749-BFCB-84D32844CA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2" y="1205345"/>
            <a:ext cx="11627713" cy="419991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E18DECC-DEF6-7878-4EAF-9E74F5F10F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8503" y="92689"/>
            <a:ext cx="2225312" cy="22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92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B5CB046-DA93-8267-AF1C-D697B19B6A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958" y="0"/>
            <a:ext cx="10288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81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A7D5451-2C92-D668-4CD1-57B596FD8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78" y="100109"/>
            <a:ext cx="9979662" cy="665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32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oogle Shape;351;p3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10800000">
            <a:off x="2003040" y="6412800"/>
            <a:ext cx="1739040" cy="2015040"/>
          </a:xfrm>
          <a:prstGeom prst="rect">
            <a:avLst/>
          </a:prstGeom>
          <a:ln>
            <a:noFill/>
          </a:ln>
        </p:spPr>
      </p:pic>
      <p:pic>
        <p:nvPicPr>
          <p:cNvPr id="883" name="Google Shape;352;p3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59" t="-11459" r="-8259" b="-11459"/>
          <a:stretch/>
        </p:blipFill>
        <p:spPr>
          <a:xfrm rot="10800000">
            <a:off x="10704512" y="626353"/>
            <a:ext cx="1331520" cy="819840"/>
          </a:xfrm>
          <a:prstGeom prst="rect">
            <a:avLst/>
          </a:prstGeom>
          <a:ln>
            <a:noFill/>
          </a:ln>
        </p:spPr>
      </p:pic>
      <p:pic>
        <p:nvPicPr>
          <p:cNvPr id="884" name="Google Shape;353;p3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59" t="-11459" r="-8259" b="-11459"/>
          <a:stretch/>
        </p:blipFill>
        <p:spPr>
          <a:xfrm rot="20931000">
            <a:off x="909120" y="747360"/>
            <a:ext cx="1331520" cy="819840"/>
          </a:xfrm>
          <a:prstGeom prst="rect">
            <a:avLst/>
          </a:prstGeom>
          <a:ln>
            <a:noFill/>
          </a:ln>
        </p:spPr>
      </p:pic>
      <p:pic>
        <p:nvPicPr>
          <p:cNvPr id="885" name="Google Shape;354;p3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23" t="-15052" r="-9623" b="-15052"/>
          <a:stretch/>
        </p:blipFill>
        <p:spPr>
          <a:xfrm flipH="1">
            <a:off x="481173" y="5743413"/>
            <a:ext cx="1886880" cy="1161600"/>
          </a:xfrm>
          <a:prstGeom prst="rect">
            <a:avLst/>
          </a:prstGeom>
          <a:ln>
            <a:noFill/>
          </a:ln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AB26711D-926D-D645-899B-9844B709EA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812" y="3615411"/>
            <a:ext cx="2268681" cy="3101733"/>
          </a:xfrm>
          <a:prstGeom prst="rect">
            <a:avLst/>
          </a:prstGeom>
        </p:spPr>
      </p:pic>
      <p:sp>
        <p:nvSpPr>
          <p:cNvPr id="47" name="Title 2">
            <a:extLst>
              <a:ext uri="{FF2B5EF4-FFF2-40B4-BE49-F238E27FC236}">
                <a16:creationId xmlns:a16="http://schemas.microsoft.com/office/drawing/2014/main" id="{36DD4CD2-4D22-8A43-A88A-A416F7155118}"/>
              </a:ext>
            </a:extLst>
          </p:cNvPr>
          <p:cNvSpPr txBox="1">
            <a:spLocks/>
          </p:cNvSpPr>
          <p:nvPr/>
        </p:nvSpPr>
        <p:spPr>
          <a:xfrm>
            <a:off x="3829253" y="16165"/>
            <a:ext cx="1046584" cy="747076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/>
            <a:r>
              <a:rPr lang="en-US" sz="4800" dirty="0">
                <a:solidFill>
                  <a:prstClr val="white"/>
                </a:solidFill>
                <a:latin typeface="Candara" panose="020E0502030303020204" pitchFamily="34" charset="0"/>
                <a:ea typeface="Adobe Gothic Std B" charset="0"/>
                <a:cs typeface="Adobe Gothic Std B" charset="0"/>
              </a:rPr>
              <a:t>MATERIAL DIDÁTICO CIENTÍFICO</a:t>
            </a:r>
          </a:p>
        </p:txBody>
      </p:sp>
      <p:pic>
        <p:nvPicPr>
          <p:cNvPr id="48" name="Picture 9">
            <a:extLst>
              <a:ext uri="{FF2B5EF4-FFF2-40B4-BE49-F238E27FC236}">
                <a16:creationId xmlns:a16="http://schemas.microsoft.com/office/drawing/2014/main" id="{6BCFB0F3-B754-B743-93B7-C8A59D1E88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883" y="870692"/>
            <a:ext cx="3072892" cy="4348531"/>
          </a:xfrm>
          <a:prstGeom prst="rect">
            <a:avLst/>
          </a:prstGeom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BDDD27CB-4F6B-D34E-9B0B-322C9D12D5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68" y="1027265"/>
            <a:ext cx="3135160" cy="4348531"/>
          </a:xfrm>
          <a:prstGeom prst="rect">
            <a:avLst/>
          </a:prstGeom>
        </p:spPr>
      </p:pic>
      <p:pic>
        <p:nvPicPr>
          <p:cNvPr id="50" name="Picture 12">
            <a:extLst>
              <a:ext uri="{FF2B5EF4-FFF2-40B4-BE49-F238E27FC236}">
                <a16:creationId xmlns:a16="http://schemas.microsoft.com/office/drawing/2014/main" id="{D24D9F14-7E10-4541-81D1-B97E211AB2F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847" y="3044958"/>
            <a:ext cx="2355807" cy="310173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A70F620-D2E1-2B6A-4AFC-6D262002BA0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758" y="140856"/>
            <a:ext cx="2421507" cy="3412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FA12BAF-A6B9-6020-348D-A4FB7E14E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138" y="0"/>
            <a:ext cx="4827444" cy="682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2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F3DF36A-4EC4-10DE-7F4F-445F8976B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43" y="315979"/>
            <a:ext cx="10828379" cy="587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4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D5CB378-5E97-CED5-9DBF-A63C9B0C9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43" y="321877"/>
            <a:ext cx="10930124" cy="614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23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EB68E32-AE71-1BB9-5DE4-4DD68CB131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144" y="192231"/>
            <a:ext cx="8631383" cy="647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6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83F7738-572D-167D-9EB0-C7B2A14D54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46" y="1607128"/>
            <a:ext cx="11972157" cy="362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17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176;p2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5400000" flipH="1">
            <a:off x="9134880" y="82560"/>
            <a:ext cx="2249280" cy="2605920"/>
          </a:xfrm>
          <a:prstGeom prst="rect">
            <a:avLst/>
          </a:prstGeom>
          <a:ln>
            <a:noFill/>
          </a:ln>
        </p:spPr>
      </p:pic>
      <p:pic>
        <p:nvPicPr>
          <p:cNvPr id="729" name="Google Shape;177;p2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318"/>
          <a:stretch/>
        </p:blipFill>
        <p:spPr>
          <a:xfrm>
            <a:off x="1177440" y="6310560"/>
            <a:ext cx="3313920" cy="556320"/>
          </a:xfrm>
          <a:prstGeom prst="rect">
            <a:avLst/>
          </a:prstGeom>
          <a:ln>
            <a:noFill/>
          </a:ln>
        </p:spPr>
      </p:pic>
      <p:pic>
        <p:nvPicPr>
          <p:cNvPr id="730" name="Google Shape;178;p2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048" t="-6193" r="-14040" b="-6193"/>
          <a:stretch/>
        </p:blipFill>
        <p:spPr>
          <a:xfrm rot="161400">
            <a:off x="2461920" y="3407520"/>
            <a:ext cx="885600" cy="1500000"/>
          </a:xfrm>
          <a:prstGeom prst="rect">
            <a:avLst/>
          </a:prstGeom>
          <a:ln>
            <a:noFill/>
          </a:ln>
        </p:spPr>
      </p:pic>
      <p:pic>
        <p:nvPicPr>
          <p:cNvPr id="731" name="Google Shape;179;p2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040" y="3923040"/>
            <a:ext cx="4348800" cy="2991360"/>
          </a:xfrm>
          <a:prstGeom prst="rect">
            <a:avLst/>
          </a:prstGeom>
          <a:ln>
            <a:noFill/>
          </a:ln>
        </p:spPr>
      </p:pic>
      <p:pic>
        <p:nvPicPr>
          <p:cNvPr id="732" name="Google Shape;180;p2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" t="-3430" b="-3417"/>
          <a:stretch/>
        </p:blipFill>
        <p:spPr>
          <a:xfrm rot="176400" flipH="1">
            <a:off x="3321600" y="2687520"/>
            <a:ext cx="596640" cy="865920"/>
          </a:xfrm>
          <a:prstGeom prst="rect">
            <a:avLst/>
          </a:prstGeom>
          <a:ln>
            <a:noFill/>
          </a:ln>
        </p:spPr>
      </p:pic>
      <p:pic>
        <p:nvPicPr>
          <p:cNvPr id="735" name="Google Shape;183;p26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10800000">
            <a:off x="4553280" y="2616960"/>
            <a:ext cx="827520" cy="958560"/>
          </a:xfrm>
          <a:prstGeom prst="rect">
            <a:avLst/>
          </a:prstGeom>
          <a:ln>
            <a:noFill/>
          </a:ln>
        </p:spPr>
      </p:pic>
      <p:pic>
        <p:nvPicPr>
          <p:cNvPr id="736" name="Google Shape;184;p26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873200">
            <a:off x="2202240" y="1947360"/>
            <a:ext cx="704160" cy="1428960"/>
          </a:xfrm>
          <a:prstGeom prst="rect">
            <a:avLst/>
          </a:prstGeom>
          <a:ln>
            <a:noFill/>
          </a:ln>
        </p:spPr>
      </p:pic>
      <p:pic>
        <p:nvPicPr>
          <p:cNvPr id="737" name="Google Shape;185;p26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28800">
            <a:off x="1079040" y="529920"/>
            <a:ext cx="740640" cy="2385120"/>
          </a:xfrm>
          <a:prstGeom prst="rect">
            <a:avLst/>
          </a:prstGeom>
          <a:ln>
            <a:noFill/>
          </a:ln>
        </p:spPr>
      </p:pic>
      <p:pic>
        <p:nvPicPr>
          <p:cNvPr id="738" name="Google Shape;186;p26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5400000">
            <a:off x="10360320" y="5456640"/>
            <a:ext cx="919680" cy="870720"/>
          </a:xfrm>
          <a:prstGeom prst="rect">
            <a:avLst/>
          </a:prstGeom>
          <a:ln>
            <a:noFill/>
          </a:ln>
        </p:spPr>
      </p:pic>
      <p:pic>
        <p:nvPicPr>
          <p:cNvPr id="739" name="Google Shape;187;p26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5400000">
            <a:off x="6863040" y="5054880"/>
            <a:ext cx="753600" cy="1673760"/>
          </a:xfrm>
          <a:prstGeom prst="rect">
            <a:avLst/>
          </a:prstGeom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2385" y="1355164"/>
            <a:ext cx="1932516" cy="263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277" y="2911270"/>
            <a:ext cx="2383367" cy="236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4561" y="1587662"/>
            <a:ext cx="3256255" cy="102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2" y="58819"/>
            <a:ext cx="4718952" cy="265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ABF6C5B-A9A7-0F0E-F743-49AFE2E22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39" y="526473"/>
            <a:ext cx="11700710" cy="588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75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526AC48-2CE2-99F9-E6ED-11D1399BA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18" y="342044"/>
            <a:ext cx="9296399" cy="62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81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0" name="Group 1"/>
          <p:cNvGrpSpPr/>
          <p:nvPr/>
        </p:nvGrpSpPr>
        <p:grpSpPr>
          <a:xfrm>
            <a:off x="416640" y="182880"/>
            <a:ext cx="11555040" cy="6435360"/>
            <a:chOff x="312480" y="137160"/>
            <a:chExt cx="8666280" cy="4826520"/>
          </a:xfrm>
        </p:grpSpPr>
        <p:pic>
          <p:nvPicPr>
            <p:cNvPr id="741" name="Google Shape;193;p27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5400000" flipH="1">
              <a:off x="7157880" y="3240"/>
              <a:ext cx="1686960" cy="1954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2" name="Google Shape;194;p2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259" t="-11459" r="-8259" b="-11459"/>
            <a:stretch/>
          </p:blipFill>
          <p:spPr>
            <a:xfrm rot="10800000">
              <a:off x="366840" y="673200"/>
              <a:ext cx="998640" cy="614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3" name="Google Shape;195;p2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2579000">
              <a:off x="8065800" y="3831480"/>
              <a:ext cx="528120" cy="1071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4" name="Google Shape;196;p2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311000">
              <a:off x="574560" y="3034800"/>
              <a:ext cx="767880" cy="15580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54" name="Google Shape;206;p2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823" r="-15823"/>
          <a:stretch/>
        </p:blipFill>
        <p:spPr>
          <a:xfrm>
            <a:off x="9352053" y="164637"/>
            <a:ext cx="1351200" cy="929280"/>
          </a:xfrm>
          <a:prstGeom prst="rect">
            <a:avLst/>
          </a:prstGeom>
          <a:ln>
            <a:noFill/>
          </a:ln>
        </p:spPr>
      </p:pic>
      <p:pic>
        <p:nvPicPr>
          <p:cNvPr id="755" name="Google Shape;207;p27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76" r="-10976"/>
          <a:stretch/>
        </p:blipFill>
        <p:spPr>
          <a:xfrm>
            <a:off x="1587024" y="5928720"/>
            <a:ext cx="1351200" cy="929280"/>
          </a:xfrm>
          <a:prstGeom prst="rect">
            <a:avLst/>
          </a:prstGeom>
          <a:ln>
            <a:noFill/>
          </a:ln>
        </p:spPr>
      </p:pic>
      <p:pic>
        <p:nvPicPr>
          <p:cNvPr id="756" name="Google Shape;208;p27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91" r="-19179"/>
          <a:stretch/>
        </p:blipFill>
        <p:spPr>
          <a:xfrm>
            <a:off x="235824" y="5953069"/>
            <a:ext cx="1351200" cy="929760"/>
          </a:xfrm>
          <a:prstGeom prst="rect">
            <a:avLst/>
          </a:prstGeom>
          <a:ln>
            <a:noFill/>
          </a:ln>
        </p:spPr>
      </p:pic>
      <p:pic>
        <p:nvPicPr>
          <p:cNvPr id="757" name="Google Shape;209;p27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14" r="-12327"/>
          <a:stretch/>
        </p:blipFill>
        <p:spPr>
          <a:xfrm>
            <a:off x="928832" y="5949051"/>
            <a:ext cx="1351200" cy="929280"/>
          </a:xfrm>
          <a:prstGeom prst="rect">
            <a:avLst/>
          </a:prstGeom>
          <a:ln>
            <a:noFill/>
          </a:ln>
        </p:spPr>
      </p:pic>
      <p:pic>
        <p:nvPicPr>
          <p:cNvPr id="4098" name="Picture 2" descr="https://device5338273-5930e3ce.wd2go.com:9444/api/2.7/rest/file_contents/PhotosDB/Sele%C3%A7%C3%A3o/Ecorais/4a%20Campanha%20SOS%20Mar%20de%20Buzios%20-%20Fotos%20Edson/_MG_1727.jpg?tn_type=i1024s1&amp;device_user_id=40383992&amp;device_user_auth_code=7343f21930e0f43d045ea3f92a2b713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70" y="164637"/>
            <a:ext cx="4179925" cy="27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787" y="3383281"/>
            <a:ext cx="8669867" cy="336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https://device5338273-5930e3ce.wd2go.com:9444/api/2.7/rest/file_contents/PhotosDB/Fotos%20brutas/ECORAIS/1o%20Encontro%20Professores%20Ciencias%20abr%202018/A_IMG_2799.JPG?tn_type=i1024s1&amp;device_user_id=40383992&amp;device_user_auth_code=7343f21930e0f43d045ea3f92a2b713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079" y="730637"/>
            <a:ext cx="3911217" cy="29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0940" y="68308"/>
            <a:ext cx="4629293" cy="259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8A8CFF1-59CC-9876-DD7E-581D56D41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75" y="343490"/>
            <a:ext cx="11037598" cy="617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01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BB4D893-EA2C-FFAB-03BF-9CA47DAE3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59" y="179647"/>
            <a:ext cx="9291323" cy="6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3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C3DE298-AB39-4D61-67BE-E3C40419E3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38" y="212357"/>
            <a:ext cx="7468490" cy="494153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8DD191B-80F2-4EE2-BEA1-97C57CBEBA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873" y="4077983"/>
            <a:ext cx="645012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779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</Words>
  <Application>Microsoft Office PowerPoint</Application>
  <PresentationFormat>Widescreen</PresentationFormat>
  <Paragraphs>1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Candara</vt:lpstr>
      <vt:lpstr>Symbol</vt:lpstr>
      <vt:lpstr>Wingdings</vt:lpstr>
      <vt:lpstr>Tema do Office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Julio Pimentel</dc:creator>
  <cp:lastModifiedBy>Julio Pimentel</cp:lastModifiedBy>
  <cp:revision>3</cp:revision>
  <dcterms:created xsi:type="dcterms:W3CDTF">2022-06-08T17:59:33Z</dcterms:created>
  <dcterms:modified xsi:type="dcterms:W3CDTF">2022-06-08T20:48:42Z</dcterms:modified>
</cp:coreProperties>
</file>